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4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modificacion%20a%20partir%20del%2015-10-20\Inf.%20Estadistico%20%20LIII%20B\11INFORME%20ESTAD&#205;STICO%20NOVIEMBRE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Preguntas</a:t>
            </a:r>
          </a:p>
          <a:p>
            <a:pPr>
              <a:defRPr/>
            </a:pPr>
            <a:r>
              <a:rPr lang="es-MX" sz="1400" b="0" i="0" u="none" strike="noStrike" baseline="0">
                <a:effectLst/>
              </a:rPr>
              <a:t>CANTIDAD DE CONFERENCIAS/TALLERES/PROGRAMAS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Hoja2!$B$75:$B$76</c:f>
              <c:numCache>
                <c:formatCode>mmm\-yy</c:formatCode>
                <c:ptCount val="2"/>
                <c:pt idx="0">
                  <c:v>43770</c:v>
                </c:pt>
                <c:pt idx="1">
                  <c:v>44136</c:v>
                </c:pt>
              </c:numCache>
            </c:numRef>
          </c:cat>
          <c:val>
            <c:numRef>
              <c:f>Hoja2!$C$75:$C$76</c:f>
              <c:numCache>
                <c:formatCode>General</c:formatCode>
                <c:ptCount val="2"/>
                <c:pt idx="0">
                  <c:v>15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D-46A9-BE5F-E078DD123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805824"/>
        <c:axId val="159807360"/>
      </c:barChart>
      <c:catAx>
        <c:axId val="1598058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9807360"/>
        <c:crosses val="autoZero"/>
        <c:auto val="0"/>
        <c:lblAlgn val="ctr"/>
        <c:lblOffset val="100"/>
        <c:noMultiLvlLbl val="1"/>
      </c:catAx>
      <c:valAx>
        <c:axId val="15980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980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ESTADISTICAS A LAS PREGUNTAS - </a:t>
            </a:r>
            <a:r>
              <a:rPr lang="es-ES" sz="9600" b="1" u="sng" dirty="0" smtClean="0">
                <a:solidFill>
                  <a:schemeClr val="tx1"/>
                </a:solidFill>
              </a:rPr>
              <a:t>DICIEMBRE </a:t>
            </a:r>
            <a:r>
              <a:rPr lang="es-ES" sz="9600" b="1" u="sng" dirty="0" smtClean="0">
                <a:solidFill>
                  <a:schemeClr val="tx1"/>
                </a:solidFill>
              </a:rPr>
              <a:t>2020-</a:t>
            </a:r>
          </a:p>
          <a:p>
            <a:endParaRPr lang="es-ES" sz="9600" b="1" u="sng" dirty="0">
              <a:solidFill>
                <a:schemeClr val="tx1"/>
              </a:solidFill>
            </a:endParaRPr>
          </a:p>
          <a:p>
            <a:r>
              <a:rPr lang="es-MX" sz="9600" b="1" u="sng" dirty="0" smtClean="0">
                <a:solidFill>
                  <a:schemeClr val="tx1"/>
                </a:solidFill>
              </a:rPr>
              <a:t>CANTIDAD DE CONFERENCIAS/ TALLERES/PROGRAMAS</a:t>
            </a: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presente informe estadístico, podremos visualizar la cantidad de preguntas que se realizaron en el mes de </a:t>
            </a:r>
            <a:r>
              <a:rPr lang="es-ES" dirty="0" smtClean="0"/>
              <a:t>DICIEMBRE 2020</a:t>
            </a:r>
            <a:r>
              <a:rPr lang="es-ES" dirty="0" smtClean="0"/>
              <a:t>, comparado el año 2019.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7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1656"/>
              </p:ext>
            </p:extLst>
          </p:nvPr>
        </p:nvGraphicFramePr>
        <p:xfrm>
          <a:off x="942109" y="858981"/>
          <a:ext cx="10280073" cy="520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r>
              <a:rPr lang="es-ES" sz="2800" dirty="0" smtClean="0"/>
              <a:t>Ext. 6</a:t>
            </a:r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90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Prevención del Delito, Juárez, N.L.</vt:lpstr>
      <vt:lpstr>Presentación de PowerPoint</vt:lpstr>
      <vt:lpstr>Presentación de PowerPoint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32</cp:revision>
  <dcterms:created xsi:type="dcterms:W3CDTF">2020-08-07T01:49:50Z</dcterms:created>
  <dcterms:modified xsi:type="dcterms:W3CDTF">2021-01-07T22:03:37Z</dcterms:modified>
</cp:coreProperties>
</file>